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961938" cy="7777163"/>
  <p:notesSz cx="6858000" cy="9144000"/>
  <p:defaultTextStyle>
    <a:defPPr>
      <a:defRPr lang="pt-BR"/>
    </a:defPPr>
    <a:lvl1pPr marL="0" algn="l" defTabSz="11202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0116" algn="l" defTabSz="11202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0231" algn="l" defTabSz="11202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0347" algn="l" defTabSz="11202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0463" algn="l" defTabSz="11202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0579" algn="l" defTabSz="11202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0694" algn="l" defTabSz="11202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20810" algn="l" defTabSz="11202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80926" algn="l" defTabSz="11202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6" y="-90"/>
      </p:cViewPr>
      <p:guideLst>
        <p:guide orient="horz" pos="2450"/>
        <p:guide pos="40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2148" y="2415965"/>
            <a:ext cx="11017646" cy="166704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4293" y="4407063"/>
            <a:ext cx="9073357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0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0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0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0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249434" y="392459"/>
            <a:ext cx="3490271" cy="838025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76371" y="392459"/>
            <a:ext cx="10257034" cy="838025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07" y="4997551"/>
            <a:ext cx="11017646" cy="154463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3907" y="3296298"/>
            <a:ext cx="11017646" cy="170125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01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0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03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04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05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06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08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0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6371" y="2291747"/>
            <a:ext cx="6872527" cy="648096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64930" y="2291747"/>
            <a:ext cx="6874776" cy="648096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99" y="311447"/>
            <a:ext cx="11665744" cy="129619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8097" y="1740860"/>
            <a:ext cx="5727108" cy="72550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116" indent="0">
              <a:buNone/>
              <a:defRPr sz="2500" b="1"/>
            </a:lvl2pPr>
            <a:lvl3pPr marL="1120231" indent="0">
              <a:buNone/>
              <a:defRPr sz="2200" b="1"/>
            </a:lvl3pPr>
            <a:lvl4pPr marL="1680347" indent="0">
              <a:buNone/>
              <a:defRPr sz="2000" b="1"/>
            </a:lvl4pPr>
            <a:lvl5pPr marL="2240463" indent="0">
              <a:buNone/>
              <a:defRPr sz="2000" b="1"/>
            </a:lvl5pPr>
            <a:lvl6pPr marL="2800579" indent="0">
              <a:buNone/>
              <a:defRPr sz="2000" b="1"/>
            </a:lvl6pPr>
            <a:lvl7pPr marL="3360694" indent="0">
              <a:buNone/>
              <a:defRPr sz="2000" b="1"/>
            </a:lvl7pPr>
            <a:lvl8pPr marL="3920810" indent="0">
              <a:buNone/>
              <a:defRPr sz="2000" b="1"/>
            </a:lvl8pPr>
            <a:lvl9pPr marL="4480926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8097" y="2466371"/>
            <a:ext cx="5727108" cy="448087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84487" y="1740860"/>
            <a:ext cx="5729357" cy="72550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116" indent="0">
              <a:buNone/>
              <a:defRPr sz="2500" b="1"/>
            </a:lvl2pPr>
            <a:lvl3pPr marL="1120231" indent="0">
              <a:buNone/>
              <a:defRPr sz="2200" b="1"/>
            </a:lvl3pPr>
            <a:lvl4pPr marL="1680347" indent="0">
              <a:buNone/>
              <a:defRPr sz="2000" b="1"/>
            </a:lvl4pPr>
            <a:lvl5pPr marL="2240463" indent="0">
              <a:buNone/>
              <a:defRPr sz="2000" b="1"/>
            </a:lvl5pPr>
            <a:lvl6pPr marL="2800579" indent="0">
              <a:buNone/>
              <a:defRPr sz="2000" b="1"/>
            </a:lvl6pPr>
            <a:lvl7pPr marL="3360694" indent="0">
              <a:buNone/>
              <a:defRPr sz="2000" b="1"/>
            </a:lvl7pPr>
            <a:lvl8pPr marL="3920810" indent="0">
              <a:buNone/>
              <a:defRPr sz="2000" b="1"/>
            </a:lvl8pPr>
            <a:lvl9pPr marL="4480926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84487" y="2466371"/>
            <a:ext cx="5729357" cy="448087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100" y="309650"/>
            <a:ext cx="4264388" cy="131779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7759" y="309650"/>
            <a:ext cx="7246084" cy="663759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8100" y="1627445"/>
            <a:ext cx="4264388" cy="5319796"/>
          </a:xfrm>
        </p:spPr>
        <p:txBody>
          <a:bodyPr/>
          <a:lstStyle>
            <a:lvl1pPr marL="0" indent="0">
              <a:buNone/>
              <a:defRPr sz="1700"/>
            </a:lvl1pPr>
            <a:lvl2pPr marL="560116" indent="0">
              <a:buNone/>
              <a:defRPr sz="1500"/>
            </a:lvl2pPr>
            <a:lvl3pPr marL="1120231" indent="0">
              <a:buNone/>
              <a:defRPr sz="1200"/>
            </a:lvl3pPr>
            <a:lvl4pPr marL="1680347" indent="0">
              <a:buNone/>
              <a:defRPr sz="1100"/>
            </a:lvl4pPr>
            <a:lvl5pPr marL="2240463" indent="0">
              <a:buNone/>
              <a:defRPr sz="1100"/>
            </a:lvl5pPr>
            <a:lvl6pPr marL="2800579" indent="0">
              <a:buNone/>
              <a:defRPr sz="1100"/>
            </a:lvl6pPr>
            <a:lvl7pPr marL="3360694" indent="0">
              <a:buNone/>
              <a:defRPr sz="1100"/>
            </a:lvl7pPr>
            <a:lvl8pPr marL="3920810" indent="0">
              <a:buNone/>
              <a:defRPr sz="1100"/>
            </a:lvl8pPr>
            <a:lvl9pPr marL="4480926" indent="0">
              <a:buNone/>
              <a:defRPr sz="1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0630" y="5444017"/>
            <a:ext cx="7777163" cy="64269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0630" y="694904"/>
            <a:ext cx="7777163" cy="4666298"/>
          </a:xfrm>
        </p:spPr>
        <p:txBody>
          <a:bodyPr/>
          <a:lstStyle>
            <a:lvl1pPr marL="0" indent="0">
              <a:buNone/>
              <a:defRPr sz="3900"/>
            </a:lvl1pPr>
            <a:lvl2pPr marL="560116" indent="0">
              <a:buNone/>
              <a:defRPr sz="3400"/>
            </a:lvl2pPr>
            <a:lvl3pPr marL="1120231" indent="0">
              <a:buNone/>
              <a:defRPr sz="2900"/>
            </a:lvl3pPr>
            <a:lvl4pPr marL="1680347" indent="0">
              <a:buNone/>
              <a:defRPr sz="2500"/>
            </a:lvl4pPr>
            <a:lvl5pPr marL="2240463" indent="0">
              <a:buNone/>
              <a:defRPr sz="2500"/>
            </a:lvl5pPr>
            <a:lvl6pPr marL="2800579" indent="0">
              <a:buNone/>
              <a:defRPr sz="2500"/>
            </a:lvl6pPr>
            <a:lvl7pPr marL="3360694" indent="0">
              <a:buNone/>
              <a:defRPr sz="2500"/>
            </a:lvl7pPr>
            <a:lvl8pPr marL="3920810" indent="0">
              <a:buNone/>
              <a:defRPr sz="2500"/>
            </a:lvl8pPr>
            <a:lvl9pPr marL="4480926" indent="0">
              <a:buNone/>
              <a:defRPr sz="2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0630" y="6086711"/>
            <a:ext cx="7777163" cy="912736"/>
          </a:xfrm>
        </p:spPr>
        <p:txBody>
          <a:bodyPr/>
          <a:lstStyle>
            <a:lvl1pPr marL="0" indent="0">
              <a:buNone/>
              <a:defRPr sz="1700"/>
            </a:lvl1pPr>
            <a:lvl2pPr marL="560116" indent="0">
              <a:buNone/>
              <a:defRPr sz="1500"/>
            </a:lvl2pPr>
            <a:lvl3pPr marL="1120231" indent="0">
              <a:buNone/>
              <a:defRPr sz="1200"/>
            </a:lvl3pPr>
            <a:lvl4pPr marL="1680347" indent="0">
              <a:buNone/>
              <a:defRPr sz="1100"/>
            </a:lvl4pPr>
            <a:lvl5pPr marL="2240463" indent="0">
              <a:buNone/>
              <a:defRPr sz="1100"/>
            </a:lvl5pPr>
            <a:lvl6pPr marL="2800579" indent="0">
              <a:buNone/>
              <a:defRPr sz="1100"/>
            </a:lvl6pPr>
            <a:lvl7pPr marL="3360694" indent="0">
              <a:buNone/>
              <a:defRPr sz="1100"/>
            </a:lvl7pPr>
            <a:lvl8pPr marL="3920810" indent="0">
              <a:buNone/>
              <a:defRPr sz="1100"/>
            </a:lvl8pPr>
            <a:lvl9pPr marL="4480926" indent="0">
              <a:buNone/>
              <a:defRPr sz="1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48099" y="311447"/>
            <a:ext cx="11665744" cy="1296194"/>
          </a:xfrm>
          <a:prstGeom prst="rect">
            <a:avLst/>
          </a:prstGeom>
        </p:spPr>
        <p:txBody>
          <a:bodyPr vert="horz" lIns="112023" tIns="56012" rIns="112023" bIns="56012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8099" y="1814672"/>
            <a:ext cx="11665744" cy="5132568"/>
          </a:xfrm>
          <a:prstGeom prst="rect">
            <a:avLst/>
          </a:prstGeom>
        </p:spPr>
        <p:txBody>
          <a:bodyPr vert="horz" lIns="112023" tIns="56012" rIns="112023" bIns="5601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48100" y="7208279"/>
            <a:ext cx="3024451" cy="414062"/>
          </a:xfrm>
          <a:prstGeom prst="rect">
            <a:avLst/>
          </a:prstGeom>
        </p:spPr>
        <p:txBody>
          <a:bodyPr vert="horz" lIns="112023" tIns="56012" rIns="112023" bIns="5601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175E-9438-429F-A64B-452A2A955A15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428664" y="7208279"/>
            <a:ext cx="4104614" cy="414062"/>
          </a:xfrm>
          <a:prstGeom prst="rect">
            <a:avLst/>
          </a:prstGeom>
        </p:spPr>
        <p:txBody>
          <a:bodyPr vert="horz" lIns="112023" tIns="56012" rIns="112023" bIns="5601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89391" y="7208279"/>
            <a:ext cx="3024451" cy="414062"/>
          </a:xfrm>
          <a:prstGeom prst="rect">
            <a:avLst/>
          </a:prstGeom>
        </p:spPr>
        <p:txBody>
          <a:bodyPr vert="horz" lIns="112023" tIns="56012" rIns="112023" bIns="5601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C2F9-FEAB-487A-BA29-92533443025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0231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87" indent="-420087" algn="l" defTabSz="112023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0188" indent="-350072" algn="l" defTabSz="112023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0289" indent="-280058" algn="l" defTabSz="112023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0405" indent="-280058" algn="l" defTabSz="112023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521" indent="-280058" algn="l" defTabSz="112023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0636" indent="-280058" algn="l" defTabSz="112023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0752" indent="-280058" algn="l" defTabSz="112023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0868" indent="-280058" algn="l" defTabSz="112023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0984" indent="-280058" algn="l" defTabSz="112023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202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0116" algn="l" defTabSz="11202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231" algn="l" defTabSz="11202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347" algn="l" defTabSz="11202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463" algn="l" defTabSz="11202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579" algn="l" defTabSz="11202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0694" algn="l" defTabSz="11202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0810" algn="l" defTabSz="11202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0926" algn="l" defTabSz="11202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 descr="C:\Users\GPDS_2011\Downloads\FUNDO (1).png"/>
          <p:cNvPicPr>
            <a:picLocks noChangeAspect="1" noChangeArrowheads="1"/>
          </p:cNvPicPr>
          <p:nvPr/>
        </p:nvPicPr>
        <p:blipFill>
          <a:blip r:embed="rId2"/>
          <a:srcRect l="6297"/>
          <a:stretch>
            <a:fillRect/>
          </a:stretch>
        </p:blipFill>
        <p:spPr bwMode="auto">
          <a:xfrm>
            <a:off x="0" y="0"/>
            <a:ext cx="12961938" cy="7777163"/>
          </a:xfrm>
          <a:prstGeom prst="rect">
            <a:avLst/>
          </a:prstGeom>
          <a:noFill/>
        </p:spPr>
      </p:pic>
      <p:pic>
        <p:nvPicPr>
          <p:cNvPr id="6" name="Imagem 5" descr="Imagem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01" y="173805"/>
            <a:ext cx="9155436" cy="179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GPDS_2011</dc:creator>
  <cp:lastModifiedBy>GPDS_2011</cp:lastModifiedBy>
  <cp:revision>1</cp:revision>
  <dcterms:created xsi:type="dcterms:W3CDTF">2019-09-05T15:14:07Z</dcterms:created>
  <dcterms:modified xsi:type="dcterms:W3CDTF">2019-09-05T15:17:33Z</dcterms:modified>
</cp:coreProperties>
</file>