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2766" y="-72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7"/>
            <a:ext cx="24483060" cy="926115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61956" y="2310295"/>
            <a:ext cx="4860609" cy="4914614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80138" y="2310295"/>
            <a:ext cx="14101765" cy="4914614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7" y="27763472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7" y="18312297"/>
            <a:ext cx="24483060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0137" y="13441682"/>
            <a:ext cx="9481185" cy="3801475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1382" y="13441682"/>
            <a:ext cx="9481185" cy="3801475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20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2" y="9671211"/>
            <a:ext cx="12726592" cy="40305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2" y="13701711"/>
            <a:ext cx="12726592" cy="24893115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2" y="9671211"/>
            <a:ext cx="12731590" cy="40305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2" y="13701711"/>
            <a:ext cx="12731590" cy="24893115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3" y="1720217"/>
            <a:ext cx="9476187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5" cy="36874614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3" y="9041133"/>
            <a:ext cx="9476187" cy="2955369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2"/>
            <a:ext cx="17282160" cy="357045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1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34"/>
            <a:ext cx="17282160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20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7"/>
            <a:ext cx="25923240" cy="28513566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11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CDDD-D479-401B-A55E-5C747A3B2214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11"/>
            <a:ext cx="91211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11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EB54-C610-4547-92CC-B351DDC091E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PDS_2011\Downloads\Design sem nome.png"/>
          <p:cNvPicPr>
            <a:picLocks noChangeAspect="1" noChangeArrowheads="1"/>
          </p:cNvPicPr>
          <p:nvPr/>
        </p:nvPicPr>
        <p:blipFill>
          <a:blip r:embed="rId2"/>
          <a:srcRect b="1689"/>
          <a:stretch>
            <a:fillRect/>
          </a:stretch>
        </p:blipFill>
        <p:spPr bwMode="auto">
          <a:xfrm>
            <a:off x="1799" y="7460"/>
            <a:ext cx="28800002" cy="4574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GPDS_2011</dc:creator>
  <cp:lastModifiedBy>GPDS_2011</cp:lastModifiedBy>
  <cp:revision>1</cp:revision>
  <dcterms:created xsi:type="dcterms:W3CDTF">2019-09-05T15:09:30Z</dcterms:created>
  <dcterms:modified xsi:type="dcterms:W3CDTF">2019-09-05T15:14:01Z</dcterms:modified>
</cp:coreProperties>
</file>